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6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6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8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6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4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4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4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568D28D-EDB3-4006-836E-4A6EED242E84}" type="datetimeFigureOut">
              <a:rPr lang="en-US" smtClean="0"/>
              <a:pPr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590DFC4-57C3-4EFF-876C-E55263559B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dirty="0" smtClean="0"/>
              <a:t>Binary Search Trees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4325112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/>
              <a:t>LECTURE </a:t>
            </a:r>
            <a:r>
              <a:rPr lang="en-US" sz="4400" smtClean="0"/>
              <a:t>15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066800" y="228600"/>
            <a:ext cx="6776357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228600" y="457200"/>
            <a:ext cx="847916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990600"/>
            <a:ext cx="8972550" cy="46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399"/>
            <a:ext cx="8229600" cy="6564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304800" y="914400"/>
            <a:ext cx="8616369" cy="409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838200" y="304800"/>
            <a:ext cx="7523403" cy="626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219200"/>
            <a:ext cx="8915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533400" y="152400"/>
            <a:ext cx="8305800" cy="2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94338"/>
            <a:ext cx="8458200" cy="416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20089" y="457200"/>
            <a:ext cx="8871511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76200" y="761999"/>
            <a:ext cx="895987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52400" y="432056"/>
            <a:ext cx="8839200" cy="1168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00200"/>
            <a:ext cx="8343900" cy="506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274" y="152400"/>
            <a:ext cx="8474926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381000" y="228600"/>
            <a:ext cx="8458200" cy="229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152400" y="2743200"/>
            <a:ext cx="8867775" cy="1922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02339"/>
            <a:ext cx="8492855" cy="264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1270" y="3352800"/>
            <a:ext cx="477433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629650" cy="55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411</TotalTime>
  <Words>2</Words>
  <Application>Microsoft Office PowerPoint</Application>
  <PresentationFormat>On-screen Show (4:3)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Calibri Light</vt:lpstr>
      <vt:lpstr>Retrospect</vt:lpstr>
      <vt:lpstr> Binary Search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of Linked Lists</dc:title>
  <dc:creator>asdf</dc:creator>
  <cp:lastModifiedBy>Maira Sami</cp:lastModifiedBy>
  <cp:revision>192</cp:revision>
  <dcterms:created xsi:type="dcterms:W3CDTF">2015-09-04T14:06:45Z</dcterms:created>
  <dcterms:modified xsi:type="dcterms:W3CDTF">2019-11-18T08:33:24Z</dcterms:modified>
</cp:coreProperties>
</file>